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64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91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29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19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02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31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65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68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24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13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02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F1C1-6D86-4086-8385-761AD514BEEC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B894-419C-4591-9117-27B1CB7505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44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magdalena.wlodarczyk@up.poznan.pl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ku.up.poznan.pl/najlepsi-z-natury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/>
          <p:cNvGrpSpPr/>
          <p:nvPr/>
        </p:nvGrpSpPr>
        <p:grpSpPr>
          <a:xfrm>
            <a:off x="0" y="0"/>
            <a:ext cx="12870219" cy="6639976"/>
            <a:chOff x="0" y="0"/>
            <a:chExt cx="12870219" cy="6639976"/>
          </a:xfrm>
        </p:grpSpPr>
        <p:sp>
          <p:nvSpPr>
            <p:cNvPr id="18" name="Prostokąt 17"/>
            <p:cNvSpPr/>
            <p:nvPr/>
          </p:nvSpPr>
          <p:spPr>
            <a:xfrm>
              <a:off x="0" y="3183047"/>
              <a:ext cx="12192000" cy="741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0" y="0"/>
              <a:ext cx="6453963" cy="79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0781" y="0"/>
              <a:ext cx="5761219" cy="792549"/>
            </a:xfrm>
            <a:prstGeom prst="rect">
              <a:avLst/>
            </a:prstGeom>
          </p:spPr>
        </p:pic>
        <p:sp>
          <p:nvSpPr>
            <p:cNvPr id="12" name="pole tekstowe 11"/>
            <p:cNvSpPr txBox="1"/>
            <p:nvPr/>
          </p:nvSpPr>
          <p:spPr>
            <a:xfrm>
              <a:off x="140011" y="161331"/>
              <a:ext cx="60553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BEZPŁATNY KURS W POZNANIU !</a:t>
              </a:r>
              <a:endParaRPr lang="pl-PL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1130538" y="3191835"/>
              <a:ext cx="9930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Choroby warzyw w uprawach ekologicznych</a:t>
              </a:r>
              <a:endParaRPr lang="pl-PL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6200245" y="857169"/>
              <a:ext cx="5991755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4125" algn="l"/>
                </a:tabLst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Kiedy? 	16-18.05.2025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	(piątek, sobota, niedziela)	 </a:t>
              </a:r>
            </a:p>
            <a:p>
              <a:pPr marL="1255713">
                <a:tabLst>
                  <a:tab pos="1254125" algn="l"/>
                </a:tabLst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 godz. 9.00 –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17.00</a:t>
              </a:r>
              <a:endParaRPr lang="pl-P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8038" indent="-808038">
                <a:tabLst>
                  <a:tab pos="1254125" algn="l"/>
                </a:tabLst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pl-PL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przewidziano bezpłatny poczęstunek w przerwie</a:t>
              </a:r>
            </a:p>
            <a:p>
              <a:pPr marL="808038" indent="-808038">
                <a:tabLst>
                  <a:tab pos="1254125" algn="l"/>
                </a:tabLst>
              </a:pPr>
              <a:r>
                <a:rPr lang="pl-PL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pl-PL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kawowej i obiadowej</a:t>
              </a:r>
              <a:r>
                <a:rPr lang="pl-PL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tabLst>
                  <a:tab pos="1254125" algn="l"/>
                </a:tabLst>
              </a:pPr>
              <a:endParaRPr lang="pl-PL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254125" algn="l"/>
                </a:tabLst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Gdzie? 	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Uniwersytet Przyrodniczy w Poznaniu</a:t>
              </a:r>
            </a:p>
            <a:p>
              <a:pPr>
                <a:tabLst>
                  <a:tab pos="1254125" algn="l"/>
                </a:tabLst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ul. Dąbrowskiego 159 (</a:t>
              </a:r>
              <a:r>
                <a:rPr lang="pl-PL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pętla Ogrody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),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bud. C, s. 9</a:t>
              </a:r>
              <a:endParaRPr lang="pl-P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254125" algn="l"/>
                </a:tabLst>
              </a:pPr>
              <a:endParaRPr lang="pl-PL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254125" algn="l"/>
                </a:tabLst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Dla kogo? 	Kurs otwarty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dla entuzjastów ogrodnictwa</a:t>
              </a:r>
            </a:p>
            <a:p>
              <a:pPr marL="1073150">
                <a:tabLst>
                  <a:tab pos="1254125" algn="l"/>
                </a:tabLst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w wieku od 18 do 64 lat.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72530" y="4054653"/>
              <a:ext cx="664704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 kursu obejmuje:</a:t>
              </a:r>
            </a:p>
            <a:p>
              <a:pPr algn="just"/>
              <a:endParaRPr lang="pl-PL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naukę rozpoznawania chorób wybranych roślin m. in. pomidorów, ogórków, dyni, kapusty, marchwi, fasoli, cebuli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itd.</a:t>
              </a:r>
              <a:endParaRPr lang="pl-P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l-PL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apoznanie z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biologią mikroorganizmów powodujących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choroby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roślin</a:t>
              </a:r>
            </a:p>
            <a:p>
              <a:pPr algn="just"/>
              <a:endParaRPr lang="pl-PL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orady, jak się chronić przed toksynami grzybów niszczących warzywa</a:t>
              </a:r>
              <a:endParaRPr lang="pl-P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 algn="just"/>
              <a:endParaRPr lang="pl-PL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poznanie skutecznych metod zapobiegania chorobom  w ogrodach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przydomowych i działkowych</a:t>
              </a:r>
              <a:endParaRPr lang="pl-P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7470144" y="4054653"/>
              <a:ext cx="5400075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Rejestracja:</a:t>
              </a:r>
            </a:p>
            <a:p>
              <a:pPr algn="just"/>
              <a:endParaRPr lang="pl-PL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 algn="just">
                <a:buFont typeface="Wingdings" panose="05000000000000000000" pitchFamily="2" charset="2"/>
                <a:buChar char="§"/>
              </a:pPr>
              <a:r>
                <a:rPr lang="pl-PL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elefon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61 846 67 29 </a:t>
              </a:r>
            </a:p>
            <a:p>
              <a:pPr marL="985838" algn="just"/>
              <a:r>
                <a:rPr lang="pl-PL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pl-PL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n-pt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w godz. 7.00-15.00</a:t>
              </a:r>
            </a:p>
            <a:p>
              <a:pPr indent="180975" algn="just"/>
              <a:endParaRPr lang="pl-PL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 algn="just">
                <a:buFont typeface="Wingdings" panose="05000000000000000000" pitchFamily="2" charset="2"/>
                <a:buChar char="§"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e-mail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magdalena.wlodarczyk@up.poznan.pl</a:t>
              </a:r>
              <a:endParaRPr lang="pl-P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l-P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80975" algn="just">
                <a:buFont typeface="Wingdings" panose="05000000000000000000" pitchFamily="2" charset="2"/>
                <a:buChar char="§"/>
              </a:pPr>
              <a:r>
                <a:rPr lang="pl-PL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nline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poprzez formularz zgłoszeniowy</a:t>
              </a:r>
            </a:p>
            <a:p>
              <a:pPr algn="just"/>
              <a:endParaRPr lang="pl-PL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9388" algn="just"/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https://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cku.up.poznan.pl/najlepsi-z-natury</a:t>
              </a:r>
              <a:endParaRPr lang="pl-P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662" y="1016830"/>
            <a:ext cx="1840523" cy="1521201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254">
            <a:off x="1698967" y="852263"/>
            <a:ext cx="2331366" cy="2051469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632" flipH="1">
            <a:off x="4343688" y="699328"/>
            <a:ext cx="1804134" cy="2576938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34770" r="-1095" b="42177"/>
          <a:stretch/>
        </p:blipFill>
        <p:spPr>
          <a:xfrm rot="16200000">
            <a:off x="5603244" y="5117295"/>
            <a:ext cx="2915752" cy="5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0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90</Words>
  <Application>Microsoft Office PowerPoint</Application>
  <PresentationFormat>Panoramiczny</PresentationFormat>
  <Paragraphs>31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Motyw pakietu Office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19</cp:revision>
  <dcterms:created xsi:type="dcterms:W3CDTF">2025-01-21T08:42:29Z</dcterms:created>
  <dcterms:modified xsi:type="dcterms:W3CDTF">2025-04-11T10:29:30Z</dcterms:modified>
</cp:coreProperties>
</file>